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4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2F0F-55AC-4033-AB5F-D495226FD583}" type="datetimeFigureOut">
              <a:rPr lang="en-US" smtClean="0"/>
              <a:t>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94D4-99A4-48BB-ABC8-AEAAFB060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33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49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56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2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11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16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67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69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04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74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8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2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95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2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6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2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92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7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61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54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0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65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50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 Moosani</dc:creator>
  <cp:lastModifiedBy>Waqas Moosani</cp:lastModifiedBy>
  <cp:revision>1</cp:revision>
  <dcterms:created xsi:type="dcterms:W3CDTF">2013-01-02T14:17:28Z</dcterms:created>
  <dcterms:modified xsi:type="dcterms:W3CDTF">2013-01-02T14:18:45Z</dcterms:modified>
</cp:coreProperties>
</file>